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1E14-8F13-0038-9AB3-2FD1EA118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EC04E-D769-9945-0B95-6566AA9A8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A2CB5-5012-FAD3-7BBD-513D6A19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3073-61BA-C7F7-8FA3-8605EFE8D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067C2-153D-48DA-4663-EE15DD08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12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C5EE-26A6-FB78-99CC-B998ED06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230E6-0C68-47E1-6590-70D8DCB0B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6E09E-E65D-025D-CA21-9B5A07F5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A89B0-830D-5642-6463-E934CC6E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1812A-B457-82E8-27DF-36034383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00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F0FD96-681A-D722-B235-32B213962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4BDF8-08E5-0CDF-B334-2D5D81DFD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5013-5AE3-7758-1DFB-310DF897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8E6F-D4DC-C1A8-006F-74D229D0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5D10-104B-6E30-5065-7FBBEA7F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17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FEFC-9481-8D68-7F8D-7378F379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91CE-93A5-16D1-7F90-67133172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E6CD7-758E-D1B2-6EFB-ED9EC8F8D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EDB5B-A408-7983-9D81-6CAA4F9F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B1B1E-DA45-F51D-C7AD-E72F6529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35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84392-6D2A-946C-ACFC-4B16E411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31039-6DC1-B179-B4E1-141397F9A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EAE56-0734-A31C-C150-A828C0D6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A644-A309-03D1-0089-F7EC8031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08C6F-F850-E413-3082-5E1EB9B0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70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D5C6-A142-2B62-CFCF-63916AA4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47E6-1095-B776-204E-EF49D1F24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36A3-F1AF-B01D-6B5B-B7AF71D3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4E1F8-DCA7-0A2C-808E-3B341233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FEAB8-290E-9443-BF48-17C70E9B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CB23C-72EB-CC03-3C15-7A852956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29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807B-79A4-3BB9-A5A6-627DF2EB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D32C2-108A-BC5D-BDFC-4C3ED5004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CAE37-5DE7-D7AE-6455-4C69BE30C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A9121-29CC-BE64-42EC-3E3D7BBB4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25CEA-59B9-ED7B-B2A9-D4C2FAF28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CBC2B-3930-4706-7D30-C4BC9225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76F97E-1512-9D67-4293-52C26AB3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19A12-04FA-E495-95E2-554D5538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27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8F74-C919-0E51-B893-B3553DF6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0BF7F-A9C7-6248-C025-87750A38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000CC-29C4-C9BF-4F2F-96839A9D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5F4D3-37D3-8C5B-3920-89D05D2B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29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5D564-1EEB-2B0C-4C40-8BFF881A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AAC3A1-2362-27A4-7EE4-644B4123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42DB2-E2AC-D460-8BE7-8A0B584D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76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860F-219D-A5EF-A4E0-22F8249A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E445-3EBE-8F83-A727-9A63B19D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1AD26-07BA-173C-81D8-49A2B7D4E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761CD-AA5E-E8CA-7A9C-AAD98A08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67BB4-7C53-A4C8-61DF-6DF15FA6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46C10-63EE-64EF-776E-06B3FFD9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7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2161-B8EB-9743-209D-99AD2A47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624CB-801A-582E-E850-D4E5DB34D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5C94B-1F51-8E9B-D2ED-8464E822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511BC-0718-AAE2-B12E-7D294D9D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6FCFB-3A53-A135-C9C0-CD2D5150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9476B-FD9E-1C1A-6AE8-138322F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5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72F20-EA76-8D59-35DD-B100A6A24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F5C63-0C15-33A8-0C78-4D3FFFAD5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19427-8B61-5998-2302-8FB882DC7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0C71C-0772-469A-9216-7B00F7A8E98D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8B7DA-BF77-0F2C-0ADE-A416887D1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2B422-5732-3CC6-58B1-2C6A21B03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DE623-1CDE-416D-AA1F-FF216B6446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22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78FA-120F-EE73-8D22-09C69ADD3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779" y="479066"/>
            <a:ext cx="9144000" cy="165188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000" b="1" dirty="0"/>
            </a:br>
            <a:r>
              <a:rPr lang="en-US" sz="4000" b="1" dirty="0"/>
              <a:t>REVIEW-2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VULNERABILITY ASSESSMENT</a:t>
            </a:r>
            <a:endParaRPr lang="en-IN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4887B-A970-7AB1-4AA1-3FB1DCC3E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637969"/>
            <a:ext cx="9917927" cy="4556097"/>
          </a:xfrm>
        </p:spPr>
        <p:txBody>
          <a:bodyPr/>
          <a:lstStyle/>
          <a:p>
            <a:endParaRPr lang="en-US" dirty="0"/>
          </a:p>
          <a:p>
            <a:pPr algn="l"/>
            <a:r>
              <a:rPr lang="en-IN" dirty="0"/>
              <a:t>       </a:t>
            </a:r>
          </a:p>
          <a:p>
            <a:pPr algn="l"/>
            <a:r>
              <a:rPr lang="en-IN" dirty="0"/>
              <a:t>      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       2010030526 – D. Dedeepya</a:t>
            </a:r>
          </a:p>
          <a:p>
            <a:pPr algn="l"/>
            <a:r>
              <a:rPr lang="en-IN" dirty="0"/>
              <a:t>       2010030530 – </a:t>
            </a:r>
            <a:r>
              <a:rPr lang="en-IN" dirty="0" err="1"/>
              <a:t>K.SriTeja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976C2-DA8B-21F9-56C4-6CF3E8C358E1}"/>
              </a:ext>
            </a:extLst>
          </p:cNvPr>
          <p:cNvSpPr txBox="1"/>
          <p:nvPr/>
        </p:nvSpPr>
        <p:spPr>
          <a:xfrm>
            <a:off x="8070574" y="4890052"/>
            <a:ext cx="352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Guided By:-</a:t>
            </a:r>
          </a:p>
          <a:p>
            <a:r>
              <a:rPr lang="en-US" sz="2000" dirty="0"/>
              <a:t>Gayatri </a:t>
            </a:r>
            <a:r>
              <a:rPr lang="en-US" sz="2000" dirty="0" err="1"/>
              <a:t>Mam’m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8234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574E-E640-92AA-E9B7-4EF51D37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Commits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F0637-5563-6495-CAE9-F13AADEDD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517" y="1825625"/>
            <a:ext cx="8994965" cy="4351338"/>
          </a:xfrm>
        </p:spPr>
      </p:pic>
    </p:spTree>
    <p:extLst>
      <p:ext uri="{BB962C8B-B14F-4D97-AF65-F5344CB8AC3E}">
        <p14:creationId xmlns:p14="http://schemas.microsoft.com/office/powerpoint/2010/main" val="109465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E178-D042-CBF0-B627-28304E6C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Table of Contents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AC984-8B9A-8DF2-F588-18C787835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/>
              <a:t>Documentation(Flow chart)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 err="1"/>
              <a:t>Github</a:t>
            </a:r>
            <a:r>
              <a:rPr lang="en-IN" sz="2800" dirty="0"/>
              <a:t> commits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/>
              <a:t>Work progress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/>
              <a:t>Alpha testing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592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F74A-5004-ED27-01F8-099A036E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Documentation(Flow Chart)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D349D-7F6E-0315-7315-21F30F4F6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641" y="1825625"/>
            <a:ext cx="5184718" cy="4351338"/>
          </a:xfrm>
        </p:spPr>
      </p:pic>
    </p:spTree>
    <p:extLst>
      <p:ext uri="{BB962C8B-B14F-4D97-AF65-F5344CB8AC3E}">
        <p14:creationId xmlns:p14="http://schemas.microsoft.com/office/powerpoint/2010/main" val="96603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518E-7BC8-CF96-2DC1-60FD3AA9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 Progress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46E97-92FF-C9F7-7C81-F415D908C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two types of Scanning:</a:t>
            </a:r>
          </a:p>
          <a:p>
            <a:r>
              <a:rPr lang="en-US" dirty="0"/>
              <a:t>1)basic network scanning</a:t>
            </a:r>
          </a:p>
          <a:p>
            <a:r>
              <a:rPr lang="en-US" dirty="0"/>
              <a:t>2)advance network policy scanning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524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9A4E54-382B-C6C8-53DE-FA5E8D75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" y="1677556"/>
            <a:ext cx="5080883" cy="5096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1A7BF-4B30-351F-BA0B-F60004E1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73" y="1677556"/>
            <a:ext cx="5401924" cy="5027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8D673F-A9CA-D072-3BDC-C71157483F8A}"/>
              </a:ext>
            </a:extLst>
          </p:cNvPr>
          <p:cNvSpPr txBox="1"/>
          <p:nvPr/>
        </p:nvSpPr>
        <p:spPr>
          <a:xfrm>
            <a:off x="7190967" y="1180769"/>
            <a:ext cx="414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NETWORK SCANNING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FADF1-9677-EDE6-53A7-8447292E6C33}"/>
              </a:ext>
            </a:extLst>
          </p:cNvPr>
          <p:cNvSpPr txBox="1"/>
          <p:nvPr/>
        </p:nvSpPr>
        <p:spPr>
          <a:xfrm>
            <a:off x="962108" y="429370"/>
            <a:ext cx="5025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Alpha Testing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93435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95540E-6E32-A9DF-4126-085316C6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4" y="1423282"/>
            <a:ext cx="5056551" cy="4126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2157E-B25A-04BA-C0FF-95590DF4BD25}"/>
              </a:ext>
            </a:extLst>
          </p:cNvPr>
          <p:cNvSpPr txBox="1"/>
          <p:nvPr/>
        </p:nvSpPr>
        <p:spPr>
          <a:xfrm>
            <a:off x="6971969" y="787179"/>
            <a:ext cx="40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 NETWORK  POLICY SCANNING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B9AFF5-1992-DF62-0A33-63CDA96F1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1112"/>
            <a:ext cx="5838908" cy="45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AC697-9EAE-A857-AFD5-64E9873E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0" y="1009816"/>
            <a:ext cx="5348578" cy="441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935C4-D00A-2B26-99F0-39FA5D01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67" y="1009816"/>
            <a:ext cx="5348578" cy="44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3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6E088-D1DB-5957-3F51-F20D40140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677478"/>
            <a:ext cx="5072933" cy="5503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32B38-F485-6F34-22C6-D0B89A74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96" y="677478"/>
            <a:ext cx="5899869" cy="550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57216-CB01-C49E-5B89-2E501C83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9" y="1168842"/>
            <a:ext cx="5661328" cy="4870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F20D2-AF13-5379-DF4D-30DB3903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1113183"/>
            <a:ext cx="5947575" cy="50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6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107</TotalTime>
  <Words>74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 REVIEW-2  VULNERABILITY ASSESSMENT</vt:lpstr>
      <vt:lpstr>Table of Contents</vt:lpstr>
      <vt:lpstr>Documentation(Flow Chart)</vt:lpstr>
      <vt:lpstr>Work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Commits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ASSESSMENT</dc:title>
  <dc:creator>D Dedeepy .</dc:creator>
  <cp:lastModifiedBy>D Dedeepy .</cp:lastModifiedBy>
  <cp:revision>4</cp:revision>
  <dcterms:created xsi:type="dcterms:W3CDTF">2022-08-08T18:46:38Z</dcterms:created>
  <dcterms:modified xsi:type="dcterms:W3CDTF">2022-10-30T19:05:33Z</dcterms:modified>
</cp:coreProperties>
</file>